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Vidējs stils 3 - izcēlum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lv-LV" smtClean="0"/>
              <a:t>Rediģēt šablona virsraksta stilu</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Noklikšķiniet, lai rediģētu šablona apakšvirsraksta stilu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B63C2E-4492-4CA9-B20A-E770D9AC5E28}" type="datetimeFigureOut">
              <a:rPr lang="lv-LV" smtClean="0"/>
              <a:t>13.07.2019</a:t>
            </a:fld>
            <a:endParaRPr lang="lv-LV"/>
          </a:p>
        </p:txBody>
      </p:sp>
      <p:sp>
        <p:nvSpPr>
          <p:cNvPr id="5" name="Footer Placeholder 4"/>
          <p:cNvSpPr>
            <a:spLocks noGrp="1"/>
          </p:cNvSpPr>
          <p:nvPr>
            <p:ph type="ftr" sz="quarter" idx="11"/>
          </p:nvPr>
        </p:nvSpPr>
        <p:spPr>
          <a:xfrm>
            <a:off x="1371600" y="4323845"/>
            <a:ext cx="6400800" cy="365125"/>
          </a:xfrm>
        </p:spPr>
        <p:txBody>
          <a:bodyPr/>
          <a:lstStyle/>
          <a:p>
            <a:endParaRPr lang="lv-LV"/>
          </a:p>
        </p:txBody>
      </p:sp>
      <p:sp>
        <p:nvSpPr>
          <p:cNvPr id="6" name="Slide Number Placeholder 5"/>
          <p:cNvSpPr>
            <a:spLocks noGrp="1"/>
          </p:cNvSpPr>
          <p:nvPr>
            <p:ph type="sldNum" sz="quarter" idx="12"/>
          </p:nvPr>
        </p:nvSpPr>
        <p:spPr>
          <a:xfrm>
            <a:off x="8077200" y="1430866"/>
            <a:ext cx="2743200" cy="365125"/>
          </a:xfrm>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426520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āmas 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lv-LV" smtClean="0"/>
              <a:t>Rediģēt šablona virsraksta stilu</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30919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Virsraksts un paraksts">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lv-LV" smtClean="0"/>
              <a:t>Rediģēt šablona virsraksta stilu</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a:xfrm>
            <a:off x="685800" y="379941"/>
            <a:ext cx="6991492" cy="365125"/>
          </a:xfrm>
        </p:spPr>
        <p:txBody>
          <a:bodyPr/>
          <a:lstStyle/>
          <a:p>
            <a:endParaRPr lang="lv-LV"/>
          </a:p>
        </p:txBody>
      </p:sp>
      <p:sp>
        <p:nvSpPr>
          <p:cNvPr id="7" name="Slide Number Placeholder 6"/>
          <p:cNvSpPr>
            <a:spLocks noGrp="1"/>
          </p:cNvSpPr>
          <p:nvPr>
            <p:ph type="sldNum" sz="quarter" idx="12"/>
          </p:nvPr>
        </p:nvSpPr>
        <p:spPr>
          <a:xfrm>
            <a:off x="10862452" y="381000"/>
            <a:ext cx="643748" cy="365125"/>
          </a:xfrm>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2503444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āts ar parakstu">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lv-LV" smtClean="0"/>
              <a:t>Rediģēt šablona virsraksta stilu</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a:xfrm>
            <a:off x="685800" y="379941"/>
            <a:ext cx="6991492" cy="365125"/>
          </a:xfrm>
        </p:spPr>
        <p:txBody>
          <a:bodyPr/>
          <a:lstStyle/>
          <a:p>
            <a:endParaRPr lang="lv-LV"/>
          </a:p>
        </p:txBody>
      </p:sp>
      <p:sp>
        <p:nvSpPr>
          <p:cNvPr id="7" name="Slide Number Placeholder 6"/>
          <p:cNvSpPr>
            <a:spLocks noGrp="1"/>
          </p:cNvSpPr>
          <p:nvPr>
            <p:ph type="sldNum" sz="quarter" idx="12"/>
          </p:nvPr>
        </p:nvSpPr>
        <p:spPr>
          <a:xfrm>
            <a:off x="10862452" y="381000"/>
            <a:ext cx="643748" cy="365125"/>
          </a:xfrm>
        </p:spPr>
        <p:txBody>
          <a:bodyPr/>
          <a:lstStyle/>
          <a:p>
            <a:fld id="{1F586086-D915-4BC1-B8B8-2BE817FF68AD}" type="slidenum">
              <a:rPr lang="lv-LV" smtClean="0"/>
              <a:t>‹#›</a:t>
            </a:fld>
            <a:endParaRPr lang="lv-LV"/>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61599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Vizītkart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lv-LV" smtClean="0"/>
              <a:t>Rediģēt šablona virsraksta stilu</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a:xfrm>
            <a:off x="685800" y="378883"/>
            <a:ext cx="6991492" cy="365125"/>
          </a:xfrm>
        </p:spPr>
        <p:txBody>
          <a:bodyPr/>
          <a:lstStyle/>
          <a:p>
            <a:endParaRPr lang="lv-LV"/>
          </a:p>
        </p:txBody>
      </p:sp>
      <p:sp>
        <p:nvSpPr>
          <p:cNvPr id="7" name="Slide Number Placeholder 6"/>
          <p:cNvSpPr>
            <a:spLocks noGrp="1"/>
          </p:cNvSpPr>
          <p:nvPr>
            <p:ph type="sldNum" sz="quarter" idx="12"/>
          </p:nvPr>
        </p:nvSpPr>
        <p:spPr>
          <a:xfrm>
            <a:off x="10862452" y="381000"/>
            <a:ext cx="643748" cy="365125"/>
          </a:xfrm>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1815362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a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lv-LV" smtClean="0"/>
              <a:t>Rediģēt šablona virsraksta stilu</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3" name="Date Placeholder 2"/>
          <p:cNvSpPr>
            <a:spLocks noGrp="1"/>
          </p:cNvSpPr>
          <p:nvPr>
            <p:ph type="dt" sz="half" idx="10"/>
          </p:nvPr>
        </p:nvSpPr>
        <p:spPr/>
        <p:txBody>
          <a:bodyPr/>
          <a:lstStyle/>
          <a:p>
            <a:fld id="{B1B63C2E-4492-4CA9-B20A-E770D9AC5E28}" type="datetimeFigureOut">
              <a:rPr lang="lv-LV" smtClean="0"/>
              <a:t>13.07.2019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3045604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ttēlu kolonna">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lv-LV" smtClean="0"/>
              <a:t>Rediģēt šablona virsraksta stilu</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smtClean="0"/>
              <a:t>Noklikšķiniet uz ikonas, lai pievienotu attēlu</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smtClean="0"/>
              <a:t>Noklikšķiniet uz ikonas, lai pievienotu attēlu</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smtClean="0"/>
              <a:t>Noklikšķiniet uz ikonas, lai pievienotu attēlu</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3" name="Date Placeholder 2"/>
          <p:cNvSpPr>
            <a:spLocks noGrp="1"/>
          </p:cNvSpPr>
          <p:nvPr>
            <p:ph type="dt" sz="half" idx="10"/>
          </p:nvPr>
        </p:nvSpPr>
        <p:spPr/>
        <p:txBody>
          <a:bodyPr/>
          <a:lstStyle/>
          <a:p>
            <a:fld id="{B1B63C2E-4492-4CA9-B20A-E770D9AC5E28}" type="datetimeFigureOut">
              <a:rPr lang="lv-LV" smtClean="0"/>
              <a:t>13.07.2019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244088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B1B63C2E-4492-4CA9-B20A-E770D9AC5E28}" type="datetimeFigureOut">
              <a:rPr lang="lv-LV" smtClean="0"/>
              <a:t>13.07.2019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3845596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B63C2E-4492-4CA9-B20A-E770D9AC5E28}" type="datetimeFigureOut">
              <a:rPr lang="lv-LV" smtClean="0"/>
              <a:t>13.07.2019</a:t>
            </a:fld>
            <a:endParaRPr lang="lv-LV"/>
          </a:p>
        </p:txBody>
      </p:sp>
      <p:sp>
        <p:nvSpPr>
          <p:cNvPr id="5" name="Footer Placeholder 4"/>
          <p:cNvSpPr>
            <a:spLocks noGrp="1"/>
          </p:cNvSpPr>
          <p:nvPr>
            <p:ph type="ftr" sz="quarter" idx="11"/>
          </p:nvPr>
        </p:nvSpPr>
        <p:spPr>
          <a:xfrm>
            <a:off x="685800" y="381000"/>
            <a:ext cx="6991492" cy="365125"/>
          </a:xfrm>
        </p:spPr>
        <p:txBody>
          <a:bodyPr/>
          <a:lstStyle/>
          <a:p>
            <a:endParaRPr lang="lv-LV"/>
          </a:p>
        </p:txBody>
      </p:sp>
      <p:sp>
        <p:nvSpPr>
          <p:cNvPr id="6" name="Slide Number Placeholder 5"/>
          <p:cNvSpPr>
            <a:spLocks noGrp="1"/>
          </p:cNvSpPr>
          <p:nvPr>
            <p:ph type="sldNum" sz="quarter" idx="12"/>
          </p:nvPr>
        </p:nvSpPr>
        <p:spPr>
          <a:xfrm>
            <a:off x="10862452" y="381000"/>
            <a:ext cx="643748" cy="365125"/>
          </a:xfrm>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261169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B1B63C2E-4492-4CA9-B20A-E770D9AC5E28}" type="datetimeFigureOut">
              <a:rPr lang="lv-LV" smtClean="0"/>
              <a:t>13.07.2019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19723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lv-LV" smtClean="0"/>
              <a:t>Rediģēt šablona virsraksta stilu</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B63C2E-4492-4CA9-B20A-E770D9AC5E28}" type="datetimeFigureOut">
              <a:rPr lang="lv-LV" smtClean="0"/>
              <a:t>13.07.2019</a:t>
            </a:fld>
            <a:endParaRPr lang="lv-LV"/>
          </a:p>
        </p:txBody>
      </p:sp>
      <p:sp>
        <p:nvSpPr>
          <p:cNvPr id="5" name="Footer Placeholder 4"/>
          <p:cNvSpPr>
            <a:spLocks noGrp="1"/>
          </p:cNvSpPr>
          <p:nvPr>
            <p:ph type="ftr" sz="quarter" idx="11"/>
          </p:nvPr>
        </p:nvSpPr>
        <p:spPr>
          <a:xfrm>
            <a:off x="685800" y="381001"/>
            <a:ext cx="6991492" cy="364065"/>
          </a:xfrm>
        </p:spPr>
        <p:txBody>
          <a:bodyPr/>
          <a:lstStyle/>
          <a:p>
            <a:endParaRPr lang="lv-LV"/>
          </a:p>
        </p:txBody>
      </p:sp>
      <p:sp>
        <p:nvSpPr>
          <p:cNvPr id="6" name="Slide Number Placeholder 5"/>
          <p:cNvSpPr>
            <a:spLocks noGrp="1"/>
          </p:cNvSpPr>
          <p:nvPr>
            <p:ph type="sldNum" sz="quarter" idx="12"/>
          </p:nvPr>
        </p:nvSpPr>
        <p:spPr>
          <a:xfrm>
            <a:off x="10862452" y="381000"/>
            <a:ext cx="643748" cy="365125"/>
          </a:xfrm>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327526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93656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lv-LV" smtClean="0"/>
              <a:t>Rediģēt šablona virsraksta stilu</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685800" y="3132666"/>
            <a:ext cx="5311775" cy="3086019"/>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6172200" y="3132666"/>
            <a:ext cx="5334000" cy="3086019"/>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B1B63C2E-4492-4CA9-B20A-E770D9AC5E28}" type="datetimeFigureOut">
              <a:rPr lang="lv-LV" smtClean="0"/>
              <a:t>13.07.2019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13310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B1B63C2E-4492-4CA9-B20A-E770D9AC5E28}" type="datetimeFigureOut">
              <a:rPr lang="lv-LV" smtClean="0"/>
              <a:t>13.07.2019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78294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63C2E-4492-4CA9-B20A-E770D9AC5E28}" type="datetimeFigureOut">
              <a:rPr lang="lv-LV" smtClean="0"/>
              <a:t>13.07.2019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240456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lv-LV" smtClean="0"/>
              <a:t>Rediģēt šablona virsraksta stilu</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271723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lv-LV" smtClean="0"/>
              <a:t>Rediģēt šablona virsraksta stilu</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B1B63C2E-4492-4CA9-B20A-E770D9AC5E28}" type="datetimeFigureOut">
              <a:rPr lang="lv-LV" smtClean="0"/>
              <a:t>13.07.2019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1F586086-D915-4BC1-B8B8-2BE817FF68AD}" type="slidenum">
              <a:rPr lang="lv-LV" smtClean="0"/>
              <a:t>‹#›</a:t>
            </a:fld>
            <a:endParaRPr lang="lv-LV"/>
          </a:p>
        </p:txBody>
      </p:sp>
    </p:spTree>
    <p:extLst>
      <p:ext uri="{BB962C8B-B14F-4D97-AF65-F5344CB8AC3E}">
        <p14:creationId xmlns:p14="http://schemas.microsoft.com/office/powerpoint/2010/main" val="4072824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B63C2E-4492-4CA9-B20A-E770D9AC5E28}" type="datetimeFigureOut">
              <a:rPr lang="lv-LV" smtClean="0"/>
              <a:t>13.07.2019</a:t>
            </a:fld>
            <a:endParaRPr lang="lv-LV"/>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F586086-D915-4BC1-B8B8-2BE817FF68AD}" type="slidenum">
              <a:rPr lang="lv-LV" smtClean="0"/>
              <a:t>‹#›</a:t>
            </a:fld>
            <a:endParaRPr lang="lv-LV"/>
          </a:p>
        </p:txBody>
      </p:sp>
    </p:spTree>
    <p:extLst>
      <p:ext uri="{BB962C8B-B14F-4D97-AF65-F5344CB8AC3E}">
        <p14:creationId xmlns:p14="http://schemas.microsoft.com/office/powerpoint/2010/main" val="110989618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888274" y="1306286"/>
            <a:ext cx="10236927" cy="2847702"/>
          </a:xfrm>
        </p:spPr>
        <p:txBody>
          <a:bodyPr>
            <a:normAutofit/>
          </a:bodyPr>
          <a:lstStyle/>
          <a:p>
            <a:pPr algn="ctr"/>
            <a:r>
              <a:rPr lang="lv-LV" sz="9600" dirty="0" smtClean="0"/>
              <a:t>Nometne</a:t>
            </a:r>
            <a:br>
              <a:rPr lang="lv-LV" sz="9600" dirty="0" smtClean="0"/>
            </a:br>
            <a:r>
              <a:rPr lang="lv-LV" sz="9600" i="1" dirty="0" smtClean="0"/>
              <a:t>Krāsainie sapņi</a:t>
            </a:r>
            <a:endParaRPr lang="lv-LV" sz="9600" i="1" dirty="0"/>
          </a:p>
        </p:txBody>
      </p:sp>
    </p:spTree>
    <p:extLst>
      <p:ext uri="{BB962C8B-B14F-4D97-AF65-F5344CB8AC3E}">
        <p14:creationId xmlns:p14="http://schemas.microsoft.com/office/powerpoint/2010/main" val="211965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Nepieciešamie dokumenti</a:t>
            </a:r>
            <a:endParaRPr lang="lv-LV" dirty="0"/>
          </a:p>
        </p:txBody>
      </p:sp>
      <p:sp>
        <p:nvSpPr>
          <p:cNvPr id="3" name="Satura vietturis 2"/>
          <p:cNvSpPr>
            <a:spLocks noGrp="1"/>
          </p:cNvSpPr>
          <p:nvPr>
            <p:ph idx="1"/>
          </p:nvPr>
        </p:nvSpPr>
        <p:spPr/>
        <p:txBody>
          <a:bodyPr/>
          <a:lstStyle/>
          <a:p>
            <a:r>
              <a:rPr lang="lv-LV" sz="3200" dirty="0" smtClean="0"/>
              <a:t>Līgums;</a:t>
            </a:r>
          </a:p>
          <a:p>
            <a:r>
              <a:rPr lang="lv-LV" sz="3200" dirty="0" smtClean="0"/>
              <a:t>Iekšējās kārtības un drošības noteikumi;</a:t>
            </a:r>
          </a:p>
          <a:p>
            <a:r>
              <a:rPr lang="lv-LV" sz="3200" dirty="0" smtClean="0"/>
              <a:t>Piekrišana bērnu datu apstrādei;</a:t>
            </a:r>
          </a:p>
          <a:p>
            <a:r>
              <a:rPr lang="lv-LV" sz="3200" dirty="0" smtClean="0"/>
              <a:t>Iesniegums par patstāvīgu došanos mājās;</a:t>
            </a:r>
          </a:p>
          <a:p>
            <a:r>
              <a:rPr lang="lv-LV" sz="3200" dirty="0" smtClean="0"/>
              <a:t>2.daļas nometnes dalībniekiem atļauja </a:t>
            </a:r>
            <a:r>
              <a:rPr lang="lv-LV" sz="3200" dirty="0" err="1" smtClean="0"/>
              <a:t>Kanisterapijas</a:t>
            </a:r>
            <a:r>
              <a:rPr lang="lv-LV" sz="3200" dirty="0" smtClean="0"/>
              <a:t> nodarbībai;</a:t>
            </a:r>
          </a:p>
          <a:p>
            <a:r>
              <a:rPr lang="lv-LV" sz="3200" dirty="0" smtClean="0"/>
              <a:t>Sadalīšanās grupās. </a:t>
            </a:r>
          </a:p>
          <a:p>
            <a:endParaRPr lang="lv-LV" dirty="0"/>
          </a:p>
        </p:txBody>
      </p:sp>
    </p:spTree>
    <p:extLst>
      <p:ext uri="{BB962C8B-B14F-4D97-AF65-F5344CB8AC3E}">
        <p14:creationId xmlns:p14="http://schemas.microsoft.com/office/powerpoint/2010/main" val="3132697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p:cNvSpPr>
            <a:spLocks noGrp="1"/>
          </p:cNvSpPr>
          <p:nvPr>
            <p:ph type="title"/>
          </p:nvPr>
        </p:nvSpPr>
        <p:spPr>
          <a:xfrm>
            <a:off x="1008017" y="2834005"/>
            <a:ext cx="10515600" cy="1325563"/>
          </a:xfrm>
        </p:spPr>
        <p:txBody>
          <a:bodyPr>
            <a:normAutofit/>
          </a:bodyPr>
          <a:lstStyle/>
          <a:p>
            <a:pPr algn="l"/>
            <a:r>
              <a:rPr lang="lv-LV" sz="6600" dirty="0" smtClean="0"/>
              <a:t>Jautājumi?</a:t>
            </a:r>
            <a:endParaRPr lang="lv-LV" sz="6600" dirty="0"/>
          </a:p>
        </p:txBody>
      </p:sp>
    </p:spTree>
    <p:extLst>
      <p:ext uri="{BB962C8B-B14F-4D97-AF65-F5344CB8AC3E}">
        <p14:creationId xmlns:p14="http://schemas.microsoft.com/office/powerpoint/2010/main" val="211436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916577" y="2834005"/>
            <a:ext cx="10515600" cy="1325563"/>
          </a:xfrm>
        </p:spPr>
        <p:txBody>
          <a:bodyPr>
            <a:normAutofit/>
          </a:bodyPr>
          <a:lstStyle/>
          <a:p>
            <a:r>
              <a:rPr lang="lv-LV" sz="6600" dirty="0" smtClean="0"/>
              <a:t>Paldies par uzmanību</a:t>
            </a:r>
            <a:r>
              <a:rPr lang="lv-LV" sz="5400" dirty="0" smtClean="0"/>
              <a:t>! </a:t>
            </a:r>
            <a:endParaRPr lang="lv-LV" sz="5400" dirty="0"/>
          </a:p>
        </p:txBody>
      </p:sp>
    </p:spTree>
    <p:extLst>
      <p:ext uri="{BB962C8B-B14F-4D97-AF65-F5344CB8AC3E}">
        <p14:creationId xmlns:p14="http://schemas.microsoft.com/office/powerpoint/2010/main" val="1924993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Vecāku diena	</a:t>
            </a:r>
            <a:endParaRPr lang="lv-LV" dirty="0"/>
          </a:p>
        </p:txBody>
      </p:sp>
      <p:sp>
        <p:nvSpPr>
          <p:cNvPr id="3" name="Satura vietturis 2"/>
          <p:cNvSpPr>
            <a:spLocks noGrp="1"/>
          </p:cNvSpPr>
          <p:nvPr>
            <p:ph idx="1"/>
          </p:nvPr>
        </p:nvSpPr>
        <p:spPr/>
        <p:txBody>
          <a:bodyPr>
            <a:noAutofit/>
          </a:bodyPr>
          <a:lstStyle/>
          <a:p>
            <a:r>
              <a:rPr lang="lv-LV" sz="3000" dirty="0" smtClean="0"/>
              <a:t>Iepazīšanās ar nometnes vadītāju un pedagogiem;</a:t>
            </a:r>
          </a:p>
          <a:p>
            <a:r>
              <a:rPr lang="lv-LV" sz="3000" dirty="0" smtClean="0"/>
              <a:t>Iepazīšanās ar nometnes saturu un dienas darba kārtību;</a:t>
            </a:r>
          </a:p>
          <a:p>
            <a:r>
              <a:rPr lang="lv-LV" sz="3000" dirty="0" smtClean="0"/>
              <a:t>Iepazīšanās ar nometnes iekšējās kārtības noteikumiem;</a:t>
            </a:r>
          </a:p>
          <a:p>
            <a:r>
              <a:rPr lang="lv-LV" sz="3000" dirty="0" smtClean="0"/>
              <a:t>Datu aizsardzība;</a:t>
            </a:r>
          </a:p>
          <a:p>
            <a:r>
              <a:rPr lang="lv-LV" sz="3000" dirty="0" smtClean="0"/>
              <a:t>Līgums un dokumenti;</a:t>
            </a:r>
          </a:p>
          <a:p>
            <a:r>
              <a:rPr lang="lv-LV" sz="3000" dirty="0" smtClean="0"/>
              <a:t>Sadalīšanās grupās;</a:t>
            </a:r>
          </a:p>
          <a:p>
            <a:r>
              <a:rPr lang="lv-LV" sz="3000" dirty="0" smtClean="0"/>
              <a:t>Citi jautājumi.</a:t>
            </a:r>
          </a:p>
        </p:txBody>
      </p:sp>
    </p:spTree>
    <p:extLst>
      <p:ext uri="{BB962C8B-B14F-4D97-AF65-F5344CB8AC3E}">
        <p14:creationId xmlns:p14="http://schemas.microsoft.com/office/powerpoint/2010/main" val="333286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895600" y="261452"/>
            <a:ext cx="8610600" cy="1293028"/>
          </a:xfrm>
        </p:spPr>
        <p:txBody>
          <a:bodyPr/>
          <a:lstStyle/>
          <a:p>
            <a:r>
              <a:rPr lang="lv-LV" dirty="0" smtClean="0"/>
              <a:t>Mērķis</a:t>
            </a:r>
            <a:endParaRPr lang="lv-LV" dirty="0"/>
          </a:p>
        </p:txBody>
      </p:sp>
      <p:sp>
        <p:nvSpPr>
          <p:cNvPr id="3" name="Satura vietturis 2"/>
          <p:cNvSpPr>
            <a:spLocks noGrp="1"/>
          </p:cNvSpPr>
          <p:nvPr>
            <p:ph idx="1"/>
          </p:nvPr>
        </p:nvSpPr>
        <p:spPr>
          <a:xfrm>
            <a:off x="685800" y="1554480"/>
            <a:ext cx="10820400" cy="4024125"/>
          </a:xfrm>
        </p:spPr>
        <p:txBody>
          <a:bodyPr>
            <a:noAutofit/>
          </a:bodyPr>
          <a:lstStyle/>
          <a:p>
            <a:pPr marL="0" indent="0" algn="ctr">
              <a:buNone/>
            </a:pPr>
            <a:r>
              <a:rPr lang="lv-LV" sz="2400" dirty="0" smtClean="0"/>
              <a:t>Nometnes laikā tiks plānotas nodarbības gan telpās, gan ārpus telpām. Tiks organizētas aktivitātes, kas ļaus labāk iepazīt pilsētu un tās apkārtni. Ar bērniem kopā darbosies profesionāli pedagogi, kuri sniegs ieskatu un ļaus bērniem pilnveidot prasmes dažādās interešu jomās (sports, mūzika, māksla, tehniskā jaunrade un citas jomas).</a:t>
            </a:r>
          </a:p>
          <a:p>
            <a:pPr marL="0" indent="0">
              <a:buNone/>
            </a:pPr>
            <a:r>
              <a:rPr lang="lv-LV" sz="2400" dirty="0" smtClean="0"/>
              <a:t>Nometnes mērķis ir:</a:t>
            </a:r>
          </a:p>
          <a:p>
            <a:r>
              <a:rPr lang="lv-LV" sz="2400" dirty="0" smtClean="0"/>
              <a:t>veicināt bērnos komunikācijas prasmes vienam ar otru,</a:t>
            </a:r>
          </a:p>
          <a:p>
            <a:r>
              <a:rPr lang="lv-LV" sz="2400" dirty="0" smtClean="0"/>
              <a:t>veicināt sadarbības prasmes;</a:t>
            </a:r>
          </a:p>
          <a:p>
            <a:r>
              <a:rPr lang="lv-LV" sz="2400" dirty="0" smtClean="0"/>
              <a:t>attīstīt bērnam ikdienai un dzīvei nepieciešamās prasmes;</a:t>
            </a:r>
          </a:p>
          <a:p>
            <a:r>
              <a:rPr lang="lv-LV" sz="2400" dirty="0" smtClean="0"/>
              <a:t>attīstīt bērna spējas un intereses;</a:t>
            </a:r>
          </a:p>
          <a:p>
            <a:r>
              <a:rPr lang="lv-LV" sz="2400" dirty="0" smtClean="0"/>
              <a:t>attīstīt bērnos iztēli, fantāziju un estētisko gaumi;</a:t>
            </a:r>
          </a:p>
          <a:p>
            <a:r>
              <a:rPr lang="lv-LV" sz="2400" dirty="0" smtClean="0"/>
              <a:t>pievērst bērnu uzmanību aktīvam un pareizam dzīvesveidam.</a:t>
            </a:r>
          </a:p>
        </p:txBody>
      </p:sp>
    </p:spTree>
    <p:extLst>
      <p:ext uri="{BB962C8B-B14F-4D97-AF65-F5344CB8AC3E}">
        <p14:creationId xmlns:p14="http://schemas.microsoft.com/office/powerpoint/2010/main" val="1939391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Nometnes vadītāja un pedagogi</a:t>
            </a:r>
            <a:endParaRPr lang="lv-LV" dirty="0"/>
          </a:p>
        </p:txBody>
      </p:sp>
      <p:sp>
        <p:nvSpPr>
          <p:cNvPr id="3" name="Satura vietturis 2"/>
          <p:cNvSpPr>
            <a:spLocks noGrp="1"/>
          </p:cNvSpPr>
          <p:nvPr>
            <p:ph idx="1"/>
          </p:nvPr>
        </p:nvSpPr>
        <p:spPr/>
        <p:txBody>
          <a:bodyPr>
            <a:normAutofit lnSpcReduction="10000"/>
          </a:bodyPr>
          <a:lstStyle/>
          <a:p>
            <a:pPr marL="0" indent="0">
              <a:buNone/>
            </a:pPr>
            <a:r>
              <a:rPr lang="lv-LV" sz="3200" dirty="0" smtClean="0"/>
              <a:t>Krista Liepiņa – nometnes vadītāja</a:t>
            </a:r>
          </a:p>
          <a:p>
            <a:pPr marL="0" indent="0">
              <a:buNone/>
            </a:pPr>
            <a:r>
              <a:rPr lang="lv-LV" sz="3200" dirty="0" err="1" smtClean="0"/>
              <a:t>Tel.Nr</a:t>
            </a:r>
            <a:r>
              <a:rPr lang="lv-LV" sz="3200" dirty="0" smtClean="0"/>
              <a:t>.: 28 687 754</a:t>
            </a:r>
          </a:p>
          <a:p>
            <a:pPr marL="0" indent="0">
              <a:buNone/>
            </a:pPr>
            <a:r>
              <a:rPr lang="lv-LV" sz="3200" dirty="0" smtClean="0"/>
              <a:t>E-pasts: krista.nometne@gmail.com</a:t>
            </a:r>
          </a:p>
          <a:p>
            <a:pPr marL="0" indent="0">
              <a:buNone/>
            </a:pPr>
            <a:endParaRPr lang="lv-LV" dirty="0"/>
          </a:p>
          <a:p>
            <a:pPr marL="0" indent="0">
              <a:buNone/>
            </a:pPr>
            <a:r>
              <a:rPr lang="lv-LV" sz="2400" dirty="0" smtClean="0"/>
              <a:t>Nometnes pedagogi/grupu vadītāji:</a:t>
            </a:r>
          </a:p>
          <a:p>
            <a:pPr marL="0" indent="0">
              <a:buNone/>
            </a:pPr>
            <a:r>
              <a:rPr lang="lv-LV" dirty="0"/>
              <a:t>	</a:t>
            </a:r>
            <a:r>
              <a:rPr lang="lv-LV" sz="3200" dirty="0" smtClean="0"/>
              <a:t>Baiba </a:t>
            </a:r>
            <a:r>
              <a:rPr lang="lv-LV" sz="3200" dirty="0" err="1" smtClean="0"/>
              <a:t>Degute</a:t>
            </a:r>
            <a:r>
              <a:rPr lang="lv-LV" sz="3200" dirty="0" smtClean="0"/>
              <a:t>, Baiba Hofmane, Laura Virza, </a:t>
            </a:r>
          </a:p>
          <a:p>
            <a:pPr marL="0" indent="0">
              <a:buNone/>
            </a:pPr>
            <a:r>
              <a:rPr lang="lv-LV" sz="3200" dirty="0"/>
              <a:t>	</a:t>
            </a:r>
            <a:r>
              <a:rPr lang="lv-LV" sz="3200" dirty="0" smtClean="0"/>
              <a:t>Inta 	Urbanoviča, Sanita Lāce, Dace Jankovska, 	Inga Kazaka, 	Inita </a:t>
            </a:r>
            <a:r>
              <a:rPr lang="lv-LV" sz="3200" dirty="0" err="1" smtClean="0"/>
              <a:t>Dzalbe</a:t>
            </a:r>
            <a:endParaRPr lang="lv-LV" sz="3200" dirty="0"/>
          </a:p>
        </p:txBody>
      </p:sp>
    </p:spTree>
    <p:extLst>
      <p:ext uri="{BB962C8B-B14F-4D97-AF65-F5344CB8AC3E}">
        <p14:creationId xmlns:p14="http://schemas.microsoft.com/office/powerpoint/2010/main" val="231266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Nometnes dienas kārtība	</a:t>
            </a:r>
            <a:endParaRPr lang="lv-LV" dirty="0"/>
          </a:p>
        </p:txBody>
      </p:sp>
      <p:sp>
        <p:nvSpPr>
          <p:cNvPr id="3" name="Satura vietturis 2"/>
          <p:cNvSpPr>
            <a:spLocks noGrp="1"/>
          </p:cNvSpPr>
          <p:nvPr>
            <p:ph idx="1"/>
          </p:nvPr>
        </p:nvSpPr>
        <p:spPr/>
        <p:txBody>
          <a:bodyPr>
            <a:normAutofit/>
          </a:bodyPr>
          <a:lstStyle/>
          <a:p>
            <a:r>
              <a:rPr lang="lv-LV" sz="4400" dirty="0" smtClean="0"/>
              <a:t>Ierašanās 8.00-9.00 </a:t>
            </a:r>
          </a:p>
          <a:p>
            <a:r>
              <a:rPr lang="lv-LV" sz="4400" dirty="0" smtClean="0"/>
              <a:t>Brokastis, pusdienas</a:t>
            </a:r>
          </a:p>
          <a:p>
            <a:r>
              <a:rPr lang="lv-LV" sz="4400" dirty="0" smtClean="0"/>
              <a:t>Dienas plānotās aktivitātes</a:t>
            </a:r>
          </a:p>
          <a:p>
            <a:r>
              <a:rPr lang="lv-LV" sz="4400" dirty="0" smtClean="0"/>
              <a:t>Došanās mājās</a:t>
            </a:r>
            <a:endParaRPr lang="lv-LV" sz="4400" dirty="0"/>
          </a:p>
        </p:txBody>
      </p:sp>
    </p:spTree>
    <p:extLst>
      <p:ext uri="{BB962C8B-B14F-4D97-AF65-F5344CB8AC3E}">
        <p14:creationId xmlns:p14="http://schemas.microsoft.com/office/powerpoint/2010/main" val="421826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2615402705"/>
              </p:ext>
            </p:extLst>
          </p:nvPr>
        </p:nvGraphicFramePr>
        <p:xfrm>
          <a:off x="1632858" y="731520"/>
          <a:ext cx="9440090" cy="5722707"/>
        </p:xfrm>
        <a:graphic>
          <a:graphicData uri="http://schemas.openxmlformats.org/drawingml/2006/table">
            <a:tbl>
              <a:tblPr firstRow="1" firstCol="1" bandRow="1">
                <a:tableStyleId>{5C22544A-7EE6-4342-B048-85BDC9FD1C3A}</a:tableStyleId>
              </a:tblPr>
              <a:tblGrid>
                <a:gridCol w="2127582">
                  <a:extLst>
                    <a:ext uri="{9D8B030D-6E8A-4147-A177-3AD203B41FA5}">
                      <a16:colId xmlns:a16="http://schemas.microsoft.com/office/drawing/2014/main" val="818379696"/>
                    </a:ext>
                  </a:extLst>
                </a:gridCol>
                <a:gridCol w="2772431">
                  <a:extLst>
                    <a:ext uri="{9D8B030D-6E8A-4147-A177-3AD203B41FA5}">
                      <a16:colId xmlns:a16="http://schemas.microsoft.com/office/drawing/2014/main" val="676605772"/>
                    </a:ext>
                  </a:extLst>
                </a:gridCol>
                <a:gridCol w="4540077">
                  <a:extLst>
                    <a:ext uri="{9D8B030D-6E8A-4147-A177-3AD203B41FA5}">
                      <a16:colId xmlns:a16="http://schemas.microsoft.com/office/drawing/2014/main" val="506756074"/>
                    </a:ext>
                  </a:extLst>
                </a:gridCol>
              </a:tblGrid>
              <a:tr h="182545">
                <a:tc gridSpan="2">
                  <a:txBody>
                    <a:bodyPr/>
                    <a:lstStyle/>
                    <a:p>
                      <a:pPr algn="ctr">
                        <a:lnSpc>
                          <a:spcPct val="107000"/>
                        </a:lnSpc>
                        <a:spcAft>
                          <a:spcPts val="0"/>
                        </a:spcAft>
                      </a:pPr>
                      <a:r>
                        <a:rPr lang="lv-LV" sz="1400" dirty="0">
                          <a:effectLst/>
                        </a:rPr>
                        <a:t>Laiks un nodarbošanās</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lv-LV"/>
                    </a:p>
                  </a:txBody>
                  <a:tcPr/>
                </a:tc>
                <a:tc>
                  <a:txBody>
                    <a:bodyPr/>
                    <a:lstStyle/>
                    <a:p>
                      <a:pPr algn="ctr">
                        <a:lnSpc>
                          <a:spcPct val="107000"/>
                        </a:lnSpc>
                        <a:spcAft>
                          <a:spcPts val="0"/>
                        </a:spcAft>
                      </a:pPr>
                      <a:r>
                        <a:rPr lang="lv-LV" sz="1400">
                          <a:effectLst/>
                        </a:rPr>
                        <a:t>Komentāri</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856578"/>
                  </a:ext>
                </a:extLst>
              </a:tr>
              <a:tr h="440118">
                <a:tc>
                  <a:txBody>
                    <a:bodyPr/>
                    <a:lstStyle/>
                    <a:p>
                      <a:pPr algn="ctr">
                        <a:lnSpc>
                          <a:spcPct val="107000"/>
                        </a:lnSpc>
                        <a:spcAft>
                          <a:spcPts val="0"/>
                        </a:spcAft>
                      </a:pPr>
                      <a:r>
                        <a:rPr lang="lv-LV" sz="1400" dirty="0">
                          <a:effectLst/>
                        </a:rPr>
                        <a:t>8.00 – </a:t>
                      </a:r>
                      <a:r>
                        <a:rPr lang="lv-LV" sz="1400" dirty="0" smtClean="0">
                          <a:effectLst/>
                        </a:rPr>
                        <a:t>8.55</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Ierašanās laiks</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Ierašanās, satikšanās ar skolotājiem, maksājumi, dokumenti</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960527"/>
                  </a:ext>
                </a:extLst>
              </a:tr>
              <a:tr h="1980529">
                <a:tc>
                  <a:txBody>
                    <a:bodyPr/>
                    <a:lstStyle/>
                    <a:p>
                      <a:pPr algn="ctr">
                        <a:lnSpc>
                          <a:spcPct val="107000"/>
                        </a:lnSpc>
                        <a:spcAft>
                          <a:spcPts val="0"/>
                        </a:spcAft>
                      </a:pPr>
                      <a:r>
                        <a:rPr lang="lv-LV" sz="1400">
                          <a:effectLst/>
                        </a:rPr>
                        <a:t>9.00 – 10.00  </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Kārtības rullis</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Lielā zāle</a:t>
                      </a:r>
                    </a:p>
                    <a:p>
                      <a:pPr>
                        <a:lnSpc>
                          <a:spcPct val="107000"/>
                        </a:lnSpc>
                        <a:spcAft>
                          <a:spcPts val="0"/>
                        </a:spcAft>
                      </a:pPr>
                      <a:r>
                        <a:rPr lang="lv-LV" sz="1400" dirty="0">
                          <a:effectLst/>
                        </a:rPr>
                        <a:t>Bērni iepazīstas ar skolotājiem un otrādi.</a:t>
                      </a:r>
                    </a:p>
                    <a:p>
                      <a:pPr>
                        <a:lnSpc>
                          <a:spcPct val="107000"/>
                        </a:lnSpc>
                        <a:spcAft>
                          <a:spcPts val="0"/>
                        </a:spcAft>
                      </a:pPr>
                      <a:r>
                        <a:rPr lang="lv-LV" sz="1400" dirty="0">
                          <a:effectLst/>
                        </a:rPr>
                        <a:t>Izrunājam nometnes iekšējās kārtības, drošības, ceļu satiksmes, pārgājiena un ekskursiju, ugunsdrošības un uzvedības noteikumus ēdnīcā….</a:t>
                      </a:r>
                    </a:p>
                    <a:p>
                      <a:pPr>
                        <a:lnSpc>
                          <a:spcPct val="107000"/>
                        </a:lnSpc>
                        <a:spcAft>
                          <a:spcPts val="0"/>
                        </a:spcAft>
                      </a:pPr>
                      <a:r>
                        <a:rPr lang="lv-LV" sz="1400" dirty="0">
                          <a:effectLst/>
                        </a:rPr>
                        <a:t>Rakstīsim savu lielo iekšējās kārtības rulli uz kura katrs bērns parakstīsies. Rulli izvietosim mums visiem redzamā vietā. </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549826"/>
                  </a:ext>
                </a:extLst>
              </a:tr>
              <a:tr h="220059">
                <a:tc>
                  <a:txBody>
                    <a:bodyPr/>
                    <a:lstStyle/>
                    <a:p>
                      <a:pPr algn="ctr">
                        <a:lnSpc>
                          <a:spcPct val="107000"/>
                        </a:lnSpc>
                        <a:spcAft>
                          <a:spcPts val="0"/>
                        </a:spcAft>
                      </a:pPr>
                      <a:r>
                        <a:rPr lang="lv-LV" sz="1400">
                          <a:effectLst/>
                        </a:rPr>
                        <a:t>10.00 – 11.00</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Brokastis</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1,50 EUR</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7124200"/>
                  </a:ext>
                </a:extLst>
              </a:tr>
              <a:tr h="1540412">
                <a:tc>
                  <a:txBody>
                    <a:bodyPr/>
                    <a:lstStyle/>
                    <a:p>
                      <a:pPr algn="ctr">
                        <a:lnSpc>
                          <a:spcPct val="107000"/>
                        </a:lnSpc>
                        <a:spcAft>
                          <a:spcPts val="0"/>
                        </a:spcAft>
                      </a:pPr>
                      <a:r>
                        <a:rPr lang="lv-LV" sz="1400">
                          <a:effectLst/>
                        </a:rPr>
                        <a:t>11.00 – 12.00</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a:effectLst/>
                        </a:rPr>
                        <a:t>Iekārtošanās pa kabinetiem</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Mantas pa kabinetiem, iepazīstamies ar Jaunrades nama telpām, vienojamies, ka virsdrēbes, cepures, ielas apavus atstājam garderobē. </a:t>
                      </a:r>
                    </a:p>
                    <a:p>
                      <a:pPr>
                        <a:lnSpc>
                          <a:spcPct val="107000"/>
                        </a:lnSpc>
                        <a:spcAft>
                          <a:spcPts val="0"/>
                        </a:spcAft>
                      </a:pPr>
                      <a:r>
                        <a:rPr lang="lv-LV" sz="1400" dirty="0">
                          <a:effectLst/>
                        </a:rPr>
                        <a:t>Iekārtojam telpas, pārbīdām mēbeles. Izrotā, dekorē kabinetus.</a:t>
                      </a:r>
                    </a:p>
                    <a:p>
                      <a:pPr>
                        <a:lnSpc>
                          <a:spcPct val="107000"/>
                        </a:lnSpc>
                        <a:spcAft>
                          <a:spcPts val="0"/>
                        </a:spcAft>
                      </a:pPr>
                      <a:r>
                        <a:rPr lang="lv-LV" sz="1400" dirty="0">
                          <a:effectLst/>
                        </a:rPr>
                        <a:t> </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285280"/>
                  </a:ext>
                </a:extLst>
              </a:tr>
              <a:tr h="660177">
                <a:tc>
                  <a:txBody>
                    <a:bodyPr/>
                    <a:lstStyle/>
                    <a:p>
                      <a:pPr algn="ctr">
                        <a:lnSpc>
                          <a:spcPct val="107000"/>
                        </a:lnSpc>
                        <a:spcAft>
                          <a:spcPts val="0"/>
                        </a:spcAft>
                      </a:pPr>
                      <a:r>
                        <a:rPr lang="lv-LV" sz="1400">
                          <a:effectLst/>
                        </a:rPr>
                        <a:t>12.00 – 14.00</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a:effectLst/>
                        </a:rPr>
                        <a:t>Iepazīšanās spēles</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Pēc pedagogu plāniem (kādā mirklī 20 min medmāsa visiem bērniem lekciju par higiēnu)</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29471"/>
                  </a:ext>
                </a:extLst>
              </a:tr>
              <a:tr h="220059">
                <a:tc>
                  <a:txBody>
                    <a:bodyPr/>
                    <a:lstStyle/>
                    <a:p>
                      <a:pPr algn="ctr">
                        <a:lnSpc>
                          <a:spcPct val="107000"/>
                        </a:lnSpc>
                        <a:spcAft>
                          <a:spcPts val="0"/>
                        </a:spcAft>
                      </a:pPr>
                      <a:r>
                        <a:rPr lang="lv-LV" sz="1400">
                          <a:effectLst/>
                        </a:rPr>
                        <a:t>14.00 - 15.00</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a:effectLst/>
                        </a:rPr>
                        <a:t>Pusdienas</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2,00 EUR</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9549962"/>
                  </a:ext>
                </a:extLst>
              </a:tr>
              <a:tr h="220059">
                <a:tc>
                  <a:txBody>
                    <a:bodyPr/>
                    <a:lstStyle/>
                    <a:p>
                      <a:pPr algn="ctr">
                        <a:lnSpc>
                          <a:spcPct val="107000"/>
                        </a:lnSpc>
                        <a:spcAft>
                          <a:spcPts val="0"/>
                        </a:spcAft>
                      </a:pPr>
                      <a:r>
                        <a:rPr lang="lv-LV" sz="1400">
                          <a:effectLst/>
                        </a:rPr>
                        <a:t>15.00 – 16.30</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a:effectLst/>
                        </a:rPr>
                        <a:t>Radošās nodarbības</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Pēc skolotāja izvēles</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9155001"/>
                  </a:ext>
                </a:extLst>
              </a:tr>
              <a:tr h="220059">
                <a:tc>
                  <a:txBody>
                    <a:bodyPr/>
                    <a:lstStyle/>
                    <a:p>
                      <a:pPr algn="ctr">
                        <a:lnSpc>
                          <a:spcPct val="107000"/>
                        </a:lnSpc>
                        <a:spcAft>
                          <a:spcPts val="0"/>
                        </a:spcAft>
                      </a:pPr>
                      <a:r>
                        <a:rPr lang="lv-LV" sz="1400">
                          <a:effectLst/>
                        </a:rPr>
                        <a:t>16.30- 17.00</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a:effectLst/>
                        </a:rPr>
                        <a:t>Dodamies mājās.</a:t>
                      </a:r>
                      <a:endParaRPr lang="lv-LV"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lv-LV" sz="1400" dirty="0">
                          <a:effectLst/>
                        </a:rPr>
                        <a:t> </a:t>
                      </a:r>
                      <a:endParaRPr lang="lv-LV"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7013092"/>
                  </a:ext>
                </a:extLst>
              </a:tr>
            </a:tbl>
          </a:graphicData>
        </a:graphic>
      </p:graphicFrame>
    </p:spTree>
    <p:extLst>
      <p:ext uri="{BB962C8B-B14F-4D97-AF65-F5344CB8AC3E}">
        <p14:creationId xmlns:p14="http://schemas.microsoft.com/office/powerpoint/2010/main" val="101120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895600" y="463927"/>
            <a:ext cx="8610600" cy="1293028"/>
          </a:xfrm>
        </p:spPr>
        <p:txBody>
          <a:bodyPr/>
          <a:lstStyle/>
          <a:p>
            <a:r>
              <a:rPr lang="lv-LV" dirty="0" smtClean="0"/>
              <a:t>Noteikumi</a:t>
            </a:r>
            <a:endParaRPr lang="lv-LV" dirty="0"/>
          </a:p>
        </p:txBody>
      </p:sp>
      <p:sp>
        <p:nvSpPr>
          <p:cNvPr id="3" name="Satura vietturis 2"/>
          <p:cNvSpPr>
            <a:spLocks noGrp="1"/>
          </p:cNvSpPr>
          <p:nvPr>
            <p:ph idx="1"/>
          </p:nvPr>
        </p:nvSpPr>
        <p:spPr>
          <a:xfrm>
            <a:off x="685800" y="1658984"/>
            <a:ext cx="10820400" cy="4559702"/>
          </a:xfrm>
        </p:spPr>
        <p:txBody>
          <a:bodyPr>
            <a:normAutofit fontScale="92500" lnSpcReduction="10000"/>
          </a:bodyPr>
          <a:lstStyle/>
          <a:p>
            <a:r>
              <a:rPr lang="lv-LV" sz="2800" dirty="0" smtClean="0"/>
              <a:t>Ierašanās plkst.8.00, došanās mājās līdz plkst.17.00 vai kā norādīts dienas plānā.</a:t>
            </a:r>
          </a:p>
          <a:p>
            <a:r>
              <a:rPr lang="lv-LV" sz="2800" dirty="0" smtClean="0"/>
              <a:t>Par kavējumiem informēt grupas pedagogu vai nometnes vadītāju;</a:t>
            </a:r>
          </a:p>
          <a:p>
            <a:r>
              <a:rPr lang="lv-LV" sz="2800" dirty="0" smtClean="0"/>
              <a:t>Penālis, kurā iekšā pildspalva, parastais zīmulis, dzēšgumija, lineāls, šķēres, līmes zīmulis, krāsainie zīmuļi.</a:t>
            </a:r>
          </a:p>
          <a:p>
            <a:r>
              <a:rPr lang="lv-LV" sz="2800" dirty="0" smtClean="0"/>
              <a:t>Bērns tiek nodrošināts ar galvassegu, pudeli ar dzeramo ūdeni, vienreizējiem kabatas lakatiņiem, lietusmēteli, maiņas apaviem, maiņas apģērbu, maiņas zeķēm, 0,30 centiem WC apmeklējumam.</a:t>
            </a:r>
          </a:p>
          <a:p>
            <a:r>
              <a:rPr lang="lv-LV" sz="2800" dirty="0" smtClean="0"/>
              <a:t>Nometnē ierasties piemērotā apģērbā, ņemot vērā nometnes dienas kārtību un laika apstākļus.</a:t>
            </a:r>
          </a:p>
          <a:p>
            <a:endParaRPr lang="lv-LV" dirty="0"/>
          </a:p>
        </p:txBody>
      </p:sp>
    </p:spTree>
    <p:extLst>
      <p:ext uri="{BB962C8B-B14F-4D97-AF65-F5344CB8AC3E}">
        <p14:creationId xmlns:p14="http://schemas.microsoft.com/office/powerpoint/2010/main" val="179181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743200" y="267984"/>
            <a:ext cx="8610600" cy="1293028"/>
          </a:xfrm>
        </p:spPr>
        <p:txBody>
          <a:bodyPr/>
          <a:lstStyle/>
          <a:p>
            <a:r>
              <a:rPr lang="lv-LV" dirty="0" smtClean="0"/>
              <a:t>Noteikumi</a:t>
            </a:r>
            <a:endParaRPr lang="lv-LV" dirty="0"/>
          </a:p>
        </p:txBody>
      </p:sp>
      <p:sp>
        <p:nvSpPr>
          <p:cNvPr id="3" name="Satura vietturis 2"/>
          <p:cNvSpPr>
            <a:spLocks noGrp="1"/>
          </p:cNvSpPr>
          <p:nvPr>
            <p:ph idx="1"/>
          </p:nvPr>
        </p:nvSpPr>
        <p:spPr>
          <a:xfrm>
            <a:off x="838200" y="1825624"/>
            <a:ext cx="10515600" cy="4731929"/>
          </a:xfrm>
        </p:spPr>
        <p:txBody>
          <a:bodyPr>
            <a:normAutofit lnSpcReduction="10000"/>
          </a:bodyPr>
          <a:lstStyle/>
          <a:p>
            <a:r>
              <a:rPr lang="lv-LV" sz="2800" dirty="0" smtClean="0"/>
              <a:t>Ja nometnes dalībniekam ir velosipēds, tas jānodrošina ar saslēdzamo atslēgu.</a:t>
            </a:r>
          </a:p>
          <a:p>
            <a:r>
              <a:rPr lang="lv-LV" sz="2800" dirty="0" smtClean="0"/>
              <a:t>Mobilos telefons telefonus nometnes aktivitāšu laikā lietot ir aizliegts.</a:t>
            </a:r>
          </a:p>
          <a:p>
            <a:r>
              <a:rPr lang="lv-LV" sz="2800" dirty="0" smtClean="0"/>
              <a:t>Nometnes laikā aizliegts iepirkties veikalos, kafejnīcās un ātro uzkodu automātos.</a:t>
            </a:r>
          </a:p>
          <a:p>
            <a:r>
              <a:rPr lang="lv-LV" sz="2800" dirty="0" smtClean="0"/>
              <a:t>Dalībniekam ir jāatrodas tur, kur atrodas grupas pedagogs un nometnes aktivitāšu vietu atstāt ir aizliegts. Jāievēro grupas vadītāja norādes un noteikumi.</a:t>
            </a:r>
          </a:p>
          <a:p>
            <a:r>
              <a:rPr lang="lv-LV" sz="2800" dirty="0" smtClean="0"/>
              <a:t>Ja nometnes dalībnieks drīkst patstāvīgi doties mājās, aizbildnis iesniedz tam paredzētu iesniegumu. </a:t>
            </a:r>
          </a:p>
          <a:p>
            <a:pPr marL="0" indent="0">
              <a:buNone/>
            </a:pPr>
            <a:endParaRPr lang="lv-LV" dirty="0" smtClean="0"/>
          </a:p>
        </p:txBody>
      </p:sp>
    </p:spTree>
    <p:extLst>
      <p:ext uri="{BB962C8B-B14F-4D97-AF65-F5344CB8AC3E}">
        <p14:creationId xmlns:p14="http://schemas.microsoft.com/office/powerpoint/2010/main" val="117867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82091" y="248389"/>
            <a:ext cx="8610600" cy="1293028"/>
          </a:xfrm>
        </p:spPr>
        <p:txBody>
          <a:bodyPr/>
          <a:lstStyle/>
          <a:p>
            <a:r>
              <a:rPr lang="lv-LV" dirty="0" smtClean="0"/>
              <a:t>Līgums</a:t>
            </a:r>
            <a:endParaRPr lang="lv-LV" dirty="0"/>
          </a:p>
        </p:txBody>
      </p:sp>
      <p:sp>
        <p:nvSpPr>
          <p:cNvPr id="3" name="Satura vietturis 2"/>
          <p:cNvSpPr>
            <a:spLocks noGrp="1"/>
          </p:cNvSpPr>
          <p:nvPr>
            <p:ph idx="1"/>
          </p:nvPr>
        </p:nvSpPr>
        <p:spPr>
          <a:xfrm>
            <a:off x="842554" y="1541417"/>
            <a:ext cx="10820400" cy="4024125"/>
          </a:xfrm>
        </p:spPr>
        <p:txBody>
          <a:bodyPr>
            <a:noAutofit/>
          </a:bodyPr>
          <a:lstStyle/>
          <a:p>
            <a:r>
              <a:rPr lang="lv-LV" sz="2800" dirty="0" smtClean="0"/>
              <a:t>Nometnes norises laiks :                                                               15.07.2019</a:t>
            </a:r>
            <a:r>
              <a:rPr lang="lv-LV" sz="2800" dirty="0"/>
              <a:t>. – </a:t>
            </a:r>
            <a:r>
              <a:rPr lang="lv-LV" sz="2800" dirty="0" smtClean="0"/>
              <a:t>26.07.2019 un 29.07.2019</a:t>
            </a:r>
            <a:r>
              <a:rPr lang="lv-LV" sz="2800" dirty="0"/>
              <a:t>.-</a:t>
            </a:r>
            <a:r>
              <a:rPr lang="lv-LV" sz="2800" dirty="0" smtClean="0"/>
              <a:t>09.08.2019.</a:t>
            </a:r>
          </a:p>
          <a:p>
            <a:r>
              <a:rPr lang="lv-LV" sz="2800" dirty="0" smtClean="0"/>
              <a:t>Samaksa – 1.daļa </a:t>
            </a:r>
            <a:r>
              <a:rPr lang="lv-LV" sz="2800" dirty="0" err="1" smtClean="0"/>
              <a:t>Eur</a:t>
            </a:r>
            <a:r>
              <a:rPr lang="lv-LV" sz="2800" dirty="0" smtClean="0"/>
              <a:t> 50,00; 2.daļa </a:t>
            </a:r>
            <a:r>
              <a:rPr lang="lv-LV" sz="2800" dirty="0" err="1" smtClean="0"/>
              <a:t>Eur</a:t>
            </a:r>
            <a:r>
              <a:rPr lang="lv-LV" sz="2800" dirty="0" smtClean="0"/>
              <a:t> 52,00.</a:t>
            </a:r>
          </a:p>
          <a:p>
            <a:r>
              <a:rPr lang="lv-LV" sz="2800" dirty="0" smtClean="0"/>
              <a:t>Samaksa tiek veikta par visu nometnes daļu, nauda netiek atgriezta par neapmeklētajām nometnes dienām; maksājums skaidrā naudā.</a:t>
            </a:r>
          </a:p>
          <a:p>
            <a:r>
              <a:rPr lang="lv-LV" sz="2800" dirty="0" smtClean="0"/>
              <a:t>Informācija par dalībnieka veselības stāvokli, medikamentiem, rakstura īpatnībām un īpašajām ēdināšanas prasībām.</a:t>
            </a:r>
          </a:p>
          <a:p>
            <a:r>
              <a:rPr lang="lv-LV" sz="2800" dirty="0" smtClean="0"/>
              <a:t>Nepieciešamās potes nometnes dalībniekam. </a:t>
            </a:r>
          </a:p>
          <a:p>
            <a:r>
              <a:rPr lang="lv-LV" sz="2800" dirty="0" smtClean="0"/>
              <a:t>Datu aizsardzība – piekrišana bērnu datu apstrādei. </a:t>
            </a:r>
            <a:endParaRPr lang="lv-LV" sz="2800" dirty="0"/>
          </a:p>
        </p:txBody>
      </p:sp>
    </p:spTree>
    <p:extLst>
      <p:ext uri="{BB962C8B-B14F-4D97-AF65-F5344CB8AC3E}">
        <p14:creationId xmlns:p14="http://schemas.microsoft.com/office/powerpoint/2010/main" val="3856874029"/>
      </p:ext>
    </p:extLst>
  </p:cSld>
  <p:clrMapOvr>
    <a:masterClrMapping/>
  </p:clrMapOvr>
</p:sld>
</file>

<file path=ppt/theme/theme1.xml><?xml version="1.0" encoding="utf-8"?>
<a:theme xmlns:a="http://schemas.openxmlformats.org/drawingml/2006/main" name="Lidmašīnas sliedes">
  <a:themeElements>
    <a:clrScheme name="Zils">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Lidmašīnas sliedes">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idmašīnas sliedes">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TM04033937[[fn=Lidmašīnas sliedes]]</Template>
  <TotalTime>60</TotalTime>
  <Words>603</Words>
  <Application>Microsoft Office PowerPoint</Application>
  <PresentationFormat>Platekrāna</PresentationFormat>
  <Paragraphs>90</Paragraphs>
  <Slides>12</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12</vt:i4>
      </vt:variant>
    </vt:vector>
  </HeadingPairs>
  <TitlesOfParts>
    <vt:vector size="17" baseType="lpstr">
      <vt:lpstr>Arial</vt:lpstr>
      <vt:lpstr>Calibri</vt:lpstr>
      <vt:lpstr>Century Gothic</vt:lpstr>
      <vt:lpstr>Times New Roman</vt:lpstr>
      <vt:lpstr>Lidmašīnas sliedes</vt:lpstr>
      <vt:lpstr>Nometne Krāsainie sapņi</vt:lpstr>
      <vt:lpstr>Vecāku diena </vt:lpstr>
      <vt:lpstr>Mērķis</vt:lpstr>
      <vt:lpstr>Nometnes vadītāja un pedagogi</vt:lpstr>
      <vt:lpstr>Nometnes dienas kārtība </vt:lpstr>
      <vt:lpstr>PowerPoint prezentācija</vt:lpstr>
      <vt:lpstr>Noteikumi</vt:lpstr>
      <vt:lpstr>Noteikumi</vt:lpstr>
      <vt:lpstr>Līgums</vt:lpstr>
      <vt:lpstr>Nepieciešamie dokumenti</vt:lpstr>
      <vt:lpstr>Jautājumi?</vt:lpstr>
      <vt:lpstr>Paldies par uzmanību! </vt:lpstr>
    </vt:vector>
  </TitlesOfParts>
  <Company>Kultūras ministrija un padotībā esošās iestādes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Nometne «Krāsainie sapņi»</dc:title>
  <dc:creator>KRISTA LIEPIŅA</dc:creator>
  <cp:lastModifiedBy>Ineta Judzika</cp:lastModifiedBy>
  <cp:revision>11</cp:revision>
  <dcterms:created xsi:type="dcterms:W3CDTF">2019-07-10T15:44:55Z</dcterms:created>
  <dcterms:modified xsi:type="dcterms:W3CDTF">2019-07-13T11:14:20Z</dcterms:modified>
</cp:coreProperties>
</file>